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4" r:id="rId2"/>
    <p:sldId id="332" r:id="rId3"/>
    <p:sldId id="333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56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7CC07-1532-4486-AEDD-902CDAE0314C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BDF66-24DE-4812-AC74-7741F5895A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358FF-BDDA-4A86-B7CA-0C48B2023907}" type="datetimeFigureOut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9B3233-AAA2-444D-80EC-CDF4765F8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9B3233-AAA2-444D-80EC-CDF4765F8E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804C2-2C3B-42FD-A62E-B83EF3CB101E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A151C-40DF-44B3-9EBE-02A1B33A9C40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2E2E4-8510-437F-A899-73DF677EFF2B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78678-C584-49A0-9476-85AF7417D37A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6D25-D93A-483E-85A4-35202D04B2B8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B834E-26AD-4704-A173-05EC2259F248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9F28-29EE-4F29-B59D-EED48D9B838F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17242-7365-48B4-B909-B97C6B155F28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9EC36-C794-4EFC-87C4-3887206E28B6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F9744-1570-4A8C-9840-33FBA80141A1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B00-CCC3-44DA-A064-33F704706CD6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502A-C084-468B-BE54-6D4CD5590A0A}" type="datetime1">
              <a:rPr lang="en-US" smtClean="0"/>
              <a:pPr/>
              <a:t>2/10/2019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Samu Management Consultants, Abuja ©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76B3-08F3-4E00-9389-803572F3D5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usasaleh1956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1143000"/>
            <a:ext cx="7467600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GB" sz="4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Eras Bold ITC" pitchFamily="34" charset="0"/>
              </a:rPr>
              <a:t>MEMORANDUM  WRITING IN THE PUBLIC SERVICE</a:t>
            </a:r>
            <a:endParaRPr lang="en-US" sz="44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3657600"/>
            <a:ext cx="64008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4000" dirty="0" smtClean="0"/>
              <a:t>By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MUSA SALEH </a:t>
            </a:r>
            <a:r>
              <a:rPr lang="en-US" sz="3200" dirty="0" smtClean="0"/>
              <a:t>fwc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2000" dirty="0" smtClean="0"/>
              <a:t>Tel: 08033784074</a:t>
            </a:r>
            <a:br>
              <a:rPr lang="en-US" sz="2000" dirty="0" smtClean="0"/>
            </a:br>
            <a:r>
              <a:rPr lang="en-US" sz="2000" dirty="0" smtClean="0"/>
              <a:t>Email: </a:t>
            </a:r>
            <a:r>
              <a:rPr lang="en-US" sz="2000" dirty="0" smtClean="0">
                <a:hlinkClick r:id="rId3"/>
              </a:rPr>
              <a:t>musasaleh1956@gmail.com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Draft memo when initialled by relevant minister should be placed </a:t>
            </a:r>
            <a:r>
              <a:rPr lang="en-GB" dirty="0" err="1" smtClean="0"/>
              <a:t>a.b.c</a:t>
            </a:r>
            <a:r>
              <a:rPr lang="en-GB" dirty="0" smtClean="0"/>
              <a:t>. Of the ministry’s subject file and </a:t>
            </a:r>
            <a:r>
              <a:rPr lang="en-GB" dirty="0" err="1" smtClean="0"/>
              <a:t>minuted</a:t>
            </a:r>
            <a:r>
              <a:rPr lang="en-GB" dirty="0" smtClean="0"/>
              <a:t> to the Permanent Secretary, Council Secretariat along with prescribed number of Annexes (1-100).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smtClean="0"/>
              <a:t>Production of Draft Memorandum - Requirements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At the top most, write – “This is the Property of Pension Transition Arrangement Directorate Board” </a:t>
            </a:r>
            <a:r>
              <a:rPr lang="en-US" dirty="0" err="1" smtClean="0"/>
              <a:t>i.e</a:t>
            </a:r>
            <a:r>
              <a:rPr lang="en-US" dirty="0" smtClean="0"/>
              <a:t> ownership</a:t>
            </a:r>
          </a:p>
          <a:p>
            <a:pPr algn="just"/>
            <a:r>
              <a:rPr lang="en-US" dirty="0" smtClean="0"/>
              <a:t>Heading – Memorandum by the Hon. Minister…. on  a given Subject</a:t>
            </a:r>
          </a:p>
          <a:p>
            <a:pPr algn="just"/>
            <a:r>
              <a:rPr lang="en-US" dirty="0" smtClean="0"/>
              <a:t>Introduction</a:t>
            </a:r>
          </a:p>
          <a:p>
            <a:pPr algn="just"/>
            <a:r>
              <a:rPr lang="en-US" dirty="0" smtClean="0"/>
              <a:t>Body – Arguments, facts {short and crisp)- details in Annexes- 2-3 pages and in paragraphs</a:t>
            </a:r>
          </a:p>
          <a:p>
            <a:pPr algn="just"/>
            <a:r>
              <a:rPr lang="en-US" dirty="0" smtClean="0"/>
              <a:t>Prayers – last paragraph- could come in notes, observes, approves and direct.</a:t>
            </a:r>
          </a:p>
          <a:p>
            <a:pPr algn="just"/>
            <a:r>
              <a:rPr lang="en-US" dirty="0" smtClean="0"/>
              <a:t>Initials and Date.</a:t>
            </a:r>
          </a:p>
          <a:p>
            <a:pPr algn="just"/>
            <a:r>
              <a:rPr lang="en-US" dirty="0" smtClean="0"/>
              <a:t>Previous Reference (if any)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9890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Qualities of Good Memorandum/Elements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Well defined subject with clear objective.</a:t>
            </a:r>
          </a:p>
          <a:p>
            <a:pPr algn="just"/>
            <a:r>
              <a:rPr lang="en-US" dirty="0" smtClean="0"/>
              <a:t>Presentation with relevant data and facts.</a:t>
            </a:r>
          </a:p>
          <a:p>
            <a:pPr algn="just"/>
            <a:r>
              <a:rPr lang="en-US" dirty="0" smtClean="0"/>
              <a:t>Data must be set out logically and convincingly.</a:t>
            </a:r>
          </a:p>
          <a:p>
            <a:pPr algn="just"/>
            <a:r>
              <a:rPr lang="en-US" dirty="0" smtClean="0"/>
              <a:t>Language must be simple, direct and flawless.</a:t>
            </a:r>
          </a:p>
          <a:p>
            <a:pPr algn="just"/>
            <a:r>
              <a:rPr lang="en-US" dirty="0" smtClean="0"/>
              <a:t>Input of other departments must be attached when required.</a:t>
            </a:r>
          </a:p>
          <a:p>
            <a:pPr algn="just"/>
            <a:r>
              <a:rPr lang="en-US" dirty="0" smtClean="0"/>
              <a:t>Memorandum must be concise and short.</a:t>
            </a:r>
          </a:p>
          <a:p>
            <a:pPr algn="just"/>
            <a:r>
              <a:rPr lang="en-US" dirty="0" smtClean="0"/>
              <a:t>Memorandum must be initialed by the Hon. Minister. </a:t>
            </a:r>
          </a:p>
          <a:p>
            <a:pPr algn="just"/>
            <a:r>
              <a:rPr lang="en-US" dirty="0" smtClean="0"/>
              <a:t>Memorandum so labeled becomes “top secret” document</a:t>
            </a:r>
          </a:p>
          <a:p>
            <a:pPr algn="just"/>
            <a:r>
              <a:rPr lang="en-US" dirty="0" smtClean="0"/>
              <a:t>Adhere to standard format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5114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GB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In conclusion, Memorandum writing is an important activity carried out in all offices. To be able to prepare good memorandum, one must have the basic knowledge of doing that.</a:t>
            </a:r>
          </a:p>
          <a:p>
            <a:pPr algn="just"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We hope we have been able to sensitise you on how to write memoranda in an organisation.</a:t>
            </a:r>
          </a:p>
          <a:p>
            <a:pPr algn="just">
              <a:buFont typeface="Wingdings" pitchFamily="2" charset="2"/>
              <a:buChar char="v"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Thank you for your attention!!!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At the end of the presentation, participants will be able to:</a:t>
            </a:r>
          </a:p>
          <a:p>
            <a:pPr>
              <a:buFontTx/>
              <a:buChar char="-"/>
            </a:pPr>
            <a:r>
              <a:rPr lang="en-US" dirty="0" smtClean="0"/>
              <a:t> discuss memorandum writing; and</a:t>
            </a:r>
          </a:p>
          <a:p>
            <a:pPr>
              <a:buFontTx/>
              <a:buChar char="-"/>
            </a:pPr>
            <a:r>
              <a:rPr lang="en-US" dirty="0" smtClean="0"/>
              <a:t>highlight features of Federal Executive Council memorandum.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Introduction:</a:t>
            </a:r>
          </a:p>
          <a:p>
            <a:pPr algn="just">
              <a:buNone/>
            </a:pPr>
            <a:r>
              <a:rPr lang="en-US" dirty="0" smtClean="0"/>
              <a:t>-	A very important activity one finds himself saddled with is to produce a draft memorandum for consideration of a superior. Or in some cases preparing and submitting a council memorandum.  </a:t>
            </a:r>
          </a:p>
          <a:p>
            <a:pPr algn="just">
              <a:buNone/>
            </a:pPr>
            <a:r>
              <a:rPr lang="en-US" dirty="0" smtClean="0"/>
              <a:t>-	The assignment would appear easy but to produce an acceptable report or memorandum requires more than just writing.</a:t>
            </a:r>
          </a:p>
          <a:p>
            <a:pPr algn="just">
              <a:buFontTx/>
              <a:buChar char="-"/>
            </a:pPr>
            <a:r>
              <a:rPr lang="en-US" dirty="0" smtClean="0"/>
              <a:t>The purpose of the paper is to discuss memo writing.</a:t>
            </a:r>
          </a:p>
          <a:p>
            <a:pPr algn="just">
              <a:buNone/>
            </a:pPr>
            <a:endParaRPr lang="en-US" dirty="0" smtClean="0"/>
          </a:p>
          <a:p>
            <a:pPr marL="793750" indent="-388938" algn="just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419599"/>
          </a:xfrm>
        </p:spPr>
        <p:txBody>
          <a:bodyPr>
            <a:normAutofit/>
          </a:bodyPr>
          <a:lstStyle/>
          <a:p>
            <a:pPr algn="just"/>
            <a:r>
              <a:rPr lang="en-GB" b="1" dirty="0" smtClean="0"/>
              <a:t>Memorandum</a:t>
            </a:r>
            <a:r>
              <a:rPr lang="en-GB" dirty="0" smtClean="0"/>
              <a:t> – a submission praying for an approval for either execution, consideration or information that may elucidate action.</a:t>
            </a:r>
          </a:p>
          <a:p>
            <a:pPr algn="just"/>
            <a:r>
              <a:rPr lang="en-GB" dirty="0" smtClean="0"/>
              <a:t>There are basically two types of memorandum; Internal and External Memorandum. A typical internal memorandum looks as follows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7" name="Picture 3" descr="C:\Users\HP\Desktop\IMG-20171202-WA0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33338"/>
            <a:ext cx="5143500" cy="6791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124200"/>
          </a:xfrm>
        </p:spPr>
        <p:txBody>
          <a:bodyPr/>
          <a:lstStyle/>
          <a:p>
            <a:pPr algn="just"/>
            <a:r>
              <a:rPr lang="en-GB" b="1" dirty="0" smtClean="0"/>
              <a:t>Council Memorandum </a:t>
            </a:r>
            <a:r>
              <a:rPr lang="en-GB" dirty="0" smtClean="0"/>
              <a:t>–  on the other hand a council memorandum </a:t>
            </a:r>
            <a:r>
              <a:rPr lang="en-GB" b="1" dirty="0" smtClean="0"/>
              <a:t>is an external memo </a:t>
            </a:r>
            <a:r>
              <a:rPr lang="en-GB" dirty="0" smtClean="0"/>
              <a:t>and is the submission by an MDA to the council through the council secretariat praying for council’s consideration of an issue.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b="1" dirty="0" smtClean="0"/>
              <a:t>Classification of Memorandum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GB" dirty="0" smtClean="0"/>
              <a:t>Personal memorandum on an issue to a superior officer.</a:t>
            </a:r>
          </a:p>
          <a:p>
            <a:pPr algn="just"/>
            <a:r>
              <a:rPr lang="en-GB" dirty="0" smtClean="0"/>
              <a:t>Policy making memorandum</a:t>
            </a:r>
          </a:p>
          <a:p>
            <a:pPr algn="just"/>
            <a:r>
              <a:rPr lang="en-GB" dirty="0" smtClean="0"/>
              <a:t>Memorandum proposing legislation</a:t>
            </a:r>
          </a:p>
          <a:p>
            <a:pPr algn="just"/>
            <a:r>
              <a:rPr lang="en-GB" dirty="0" smtClean="0"/>
              <a:t>Memorandum dealing with financial matter</a:t>
            </a:r>
          </a:p>
          <a:p>
            <a:pPr algn="just"/>
            <a:r>
              <a:rPr lang="en-GB" dirty="0" smtClean="0"/>
              <a:t>Memorandum with implementation of projects in the National Development Plan</a:t>
            </a:r>
          </a:p>
          <a:p>
            <a:pPr algn="just"/>
            <a:r>
              <a:rPr lang="en-GB" dirty="0" smtClean="0"/>
              <a:t>Council memorandum (Federal, State, Local Government etc.)</a:t>
            </a:r>
          </a:p>
          <a:p>
            <a:pPr algn="just"/>
            <a:r>
              <a:rPr lang="en-GB" dirty="0" smtClean="0"/>
              <a:t>Memorandum on ratification of International Treaties.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b="1" dirty="0" smtClean="0"/>
              <a:t>Types of Council Papers/Board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Agenda/Notification of meeting.</a:t>
            </a:r>
          </a:p>
          <a:p>
            <a:pPr algn="just"/>
            <a:r>
              <a:rPr lang="en-GB" dirty="0" smtClean="0"/>
              <a:t>Council memorandum.</a:t>
            </a:r>
          </a:p>
          <a:p>
            <a:pPr algn="just"/>
            <a:r>
              <a:rPr lang="en-GB" dirty="0" smtClean="0"/>
              <a:t>Council note.</a:t>
            </a:r>
          </a:p>
          <a:p>
            <a:pPr algn="just"/>
            <a:r>
              <a:rPr lang="en-GB" dirty="0" smtClean="0"/>
              <a:t>Council extract.</a:t>
            </a:r>
          </a:p>
          <a:p>
            <a:pPr algn="just"/>
            <a:r>
              <a:rPr lang="en-GB" dirty="0" smtClean="0"/>
              <a:t>Council conclusion.</a:t>
            </a:r>
          </a:p>
          <a:p>
            <a:pPr algn="just"/>
            <a:r>
              <a:rPr lang="en-GB" dirty="0" smtClean="0"/>
              <a:t>Annexure to memorandum.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n-GB" b="1" dirty="0" smtClean="0"/>
              <a:t>Guidelines for writing  memorandum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dirty="0" smtClean="0"/>
              <a:t>Memorandum with financial implications, economic matters, establishment matters, legislation being submitted by other ministries must be cleared with relevant ministry.</a:t>
            </a:r>
          </a:p>
          <a:p>
            <a:pPr algn="just"/>
            <a:r>
              <a:rPr lang="en-GB" dirty="0" smtClean="0"/>
              <a:t>Joint memorandum could be initiated and initialled by two or three ministries.</a:t>
            </a:r>
          </a:p>
          <a:p>
            <a:pPr algn="just"/>
            <a:r>
              <a:rPr lang="en-GB" dirty="0" smtClean="0"/>
              <a:t>When memo has previously been treated by council, reference of all previous decisions must be provided.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76B3-08F3-4E00-9389-803572F3D57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517</Words>
  <Application>Microsoft Office PowerPoint</Application>
  <PresentationFormat>On-screen Show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Learning Objectives</vt:lpstr>
      <vt:lpstr>Slide 3</vt:lpstr>
      <vt:lpstr>Slide 4</vt:lpstr>
      <vt:lpstr>Slide 5</vt:lpstr>
      <vt:lpstr>Slide 6</vt:lpstr>
      <vt:lpstr>Classification of Memorandum</vt:lpstr>
      <vt:lpstr>Types of Council Papers/Board</vt:lpstr>
      <vt:lpstr>Guidelines for writing  memorandum</vt:lpstr>
      <vt:lpstr>Slide 10</vt:lpstr>
      <vt:lpstr>Production of Draft Memorandum - Requirements</vt:lpstr>
      <vt:lpstr>Qualities of Good Memorandum/Elements</vt:lpstr>
      <vt:lpstr>Conclusion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MINUTES OF MEETING AND REPORT WRITING  BY   MUSA SALEH, fwc 08033784074</dc:title>
  <dc:creator>Saleh</dc:creator>
  <cp:lastModifiedBy>Saleh</cp:lastModifiedBy>
  <cp:revision>43</cp:revision>
  <dcterms:created xsi:type="dcterms:W3CDTF">2016-08-03T17:19:47Z</dcterms:created>
  <dcterms:modified xsi:type="dcterms:W3CDTF">2019-02-10T14:14:42Z</dcterms:modified>
</cp:coreProperties>
</file>